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6" d="100"/>
          <a:sy n="76" d="100"/>
        </p:scale>
        <p:origin x="946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3908-E03C-6C13-C427-352BD3FE76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B07799-3CCF-FC8C-C1FD-FEF5CA62B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BB311-7C28-7290-D4B7-6DDC103AB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96BB5-8EE8-6D09-BBE0-F0F3480FF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68CCD-8497-692F-3D8A-58DB78EB7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702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3EA84-6DD7-EBF3-C294-0ED4D48DD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CB5CEA-5F96-18A2-2BF9-C168D0A02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54475-E077-1B7B-3D3D-864123D5C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92D00-678C-2298-6FF1-F656AA89D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49B10-25D3-BFD1-FEAF-E4A4FC354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239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D0C9D5-6DE0-339B-0C4B-614831CD20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C2D9C9-BF2C-852F-0518-AA0F840838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E0ECD-6B21-68D4-D380-75D6460B0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8C80D-2479-863F-52E0-B2FFB5AD8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D05AB-58BE-DCED-C190-A7AEED8CC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570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32AA9-C51A-6586-F75A-275FC5AA6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99B00-330A-885B-D5FF-41601CCC6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F99FC-1C17-F79F-BA1E-B28BDB419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27B7D-7A30-C24B-9CA7-861658E74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A4E99-48DA-D777-878E-4C775091F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135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1EC7-F7A2-BEBF-249D-90CEACAF5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20FAC-F378-6B05-4E90-4DA2B269E9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61467-B706-759E-5310-5146FD695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0C0F6-227F-5660-0F12-C0676B11D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75CC2-5966-1062-CBB9-BF4CCB80B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1420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554BE-B79E-D938-202C-CC703D1B4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B26B5-520C-A457-33F9-B5CDD98ECB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030F54-7B40-D773-2375-99A3C2AA4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3D0C72-5E40-C8CF-1552-75AD02D04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AED6BF-7DAB-0CB0-03F7-D19723C2F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AECFB-3F30-2589-FBAA-90517D27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141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48790-513F-92F0-53BC-C90DF5196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D7BFD-DCAE-3C24-9DBA-572954E0F9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71490E-ECAA-13EA-800B-D641CB3DC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4D753-9791-1B1F-952E-025F6D2688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8AEBA-3C0C-EAD5-C1BF-61828BF5D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27A23F-093E-3F0C-15B5-8A7345A8F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7CA7AF-309E-9CE1-3355-E0F5569AD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64855F-6A28-D5C1-0DE0-E21FA04C3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7775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442D1-2B7B-F452-16F3-FA25AB546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EE77E0-17B0-68F5-7849-321840DDB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58504-934C-3203-6F82-45739703C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FE26E4-3975-7ABF-E27A-AC52FCB62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368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DE7A9A-570D-FEEB-5577-7C82288BC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985368-E6B7-1A65-B4E4-B7E97AB7E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80B5FD-1A70-7CE1-A1DF-6F03501BC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5302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5F86-EE8B-D9EB-0DD5-CDCFA3B89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D0471-F55A-854B-0FAB-22AF3CB74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9BA091-D282-EB05-07D8-F9FEBE70C0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A187CC-6F6C-F2E2-667D-A61F984A5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126F26-81AF-5618-B5F3-42968846F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4DE59-1392-F85B-3E64-D00BA2593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1158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A25CB-1A25-48EC-958C-0C010B214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009066-241D-1542-6856-E71BA4C9D6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0F3E7-5F87-6EA4-0AEB-7D024489A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5B5A9-1ADE-A068-E3F7-BF3126F04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C9DDB-5776-7CFB-3042-C5DFB0183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7612E5-19BD-5C09-65FA-E31DF7948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0794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0904FA-72E1-883E-8391-C4BE87EBC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3CEF6-D67E-608F-0582-36EF9C655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BD64E-D924-8C26-2AD3-54DE9C0023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AAA2C-0EC7-483C-974D-6EB75C50B128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A70EA-C02E-7416-CC4E-6F545A18E8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68409-B039-E321-DBCB-B7B28D19D7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7998F-943A-4180-9A5A-109F646080D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7211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D0A9D-8D39-5DB4-68A8-32D2359AF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ENVIRONMENTAL MONITORING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564621-A8B6-160D-88D3-4EF3CB249A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5305" y="3460839"/>
            <a:ext cx="8122418" cy="2297983"/>
          </a:xfrm>
        </p:spPr>
        <p:txBody>
          <a:bodyPr/>
          <a:lstStyle/>
          <a:p>
            <a:r>
              <a:rPr lang="en-IN" dirty="0"/>
              <a:t>USING Arduino</a:t>
            </a:r>
          </a:p>
        </p:txBody>
      </p:sp>
    </p:spTree>
    <p:extLst>
      <p:ext uri="{BB962C8B-B14F-4D97-AF65-F5344CB8AC3E}">
        <p14:creationId xmlns:p14="http://schemas.microsoft.com/office/powerpoint/2010/main" val="2370368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D9C1D-4030-566C-071D-BF371BBEC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Pinout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1FD77-EBF6-93A1-2AFC-182F05F21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520890"/>
            <a:ext cx="10515600" cy="2603242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DHT11 and DHT22 sensor in original form have four pins:</a:t>
            </a:r>
          </a:p>
          <a:p>
            <a:pPr marL="0" indent="0">
              <a:buNone/>
            </a:pPr>
            <a:r>
              <a:rPr lang="en-IN" dirty="0"/>
              <a:t>	GND pin: Needs to be connected to GND (0V)</a:t>
            </a:r>
          </a:p>
          <a:p>
            <a:pPr marL="0" indent="0">
              <a:buNone/>
            </a:pPr>
            <a:r>
              <a:rPr lang="en-IN" dirty="0"/>
              <a:t>	VCC pin: Needs to be connected to VCC(5V or 3.3V)</a:t>
            </a:r>
          </a:p>
          <a:p>
            <a:pPr marL="0" indent="0">
              <a:buNone/>
            </a:pPr>
            <a:r>
              <a:rPr lang="en-IN" dirty="0"/>
              <a:t>	DATA pin: The pin is used to communicate between the sensor 			and Arduino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AutoShape 2" descr="DHT11 and DHT22 temperature and humidity sensor Pinout">
            <a:extLst>
              <a:ext uri="{FF2B5EF4-FFF2-40B4-BE49-F238E27FC236}">
                <a16:creationId xmlns:a16="http://schemas.microsoft.com/office/drawing/2014/main" id="{E7F8B209-FC75-EF85-BF08-4E736C37BD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DHT11 and DHT22 temperature and humidity sensor Pinout">
            <a:extLst>
              <a:ext uri="{FF2B5EF4-FFF2-40B4-BE49-F238E27FC236}">
                <a16:creationId xmlns:a16="http://schemas.microsoft.com/office/drawing/2014/main" id="{7759E7A0-7E6F-95A9-E662-F755C12933A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19800" y="2286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868C41-B019-4D27-5836-94E93BF46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58" b="97266" l="277" r="99377">
                        <a14:foregroundMark x1="79862" y1="46875" x2="88374" y2="40820"/>
                        <a14:foregroundMark x1="88374" y1="40820" x2="88581" y2="31445"/>
                        <a14:foregroundMark x1="94671" y1="9766" x2="84152" y2="22266"/>
                        <a14:foregroundMark x1="84152" y1="22266" x2="96125" y2="11914"/>
                        <a14:foregroundMark x1="96125" y1="11914" x2="91557" y2="10156"/>
                        <a14:foregroundMark x1="3114" y1="6641" x2="16955" y2="12500"/>
                        <a14:foregroundMark x1="16955" y1="12500" x2="6505" y2="5469"/>
                        <a14:foregroundMark x1="6505" y1="5469" x2="3460" y2="7031"/>
                        <a14:foregroundMark x1="138" y1="2344" x2="20346" y2="4297"/>
                        <a14:foregroundMark x1="20346" y1="4297" x2="41176" y2="781"/>
                        <a14:foregroundMark x1="41176" y1="781" x2="37924" y2="92188"/>
                        <a14:foregroundMark x1="37924" y1="92188" x2="29273" y2="96680"/>
                        <a14:foregroundMark x1="29273" y1="96680" x2="8097" y2="92578"/>
                        <a14:foregroundMark x1="8097" y1="92578" x2="1869" y2="76953"/>
                        <a14:foregroundMark x1="1869" y1="76953" x2="969" y2="3125"/>
                        <a14:foregroundMark x1="19170" y1="46875" x2="20138" y2="82813"/>
                        <a14:foregroundMark x1="20138" y1="82813" x2="7336" y2="78906"/>
                        <a14:foregroundMark x1="7336" y1="78906" x2="4844" y2="53320"/>
                        <a14:foregroundMark x1="4844" y1="53320" x2="14325" y2="45508"/>
                        <a14:foregroundMark x1="14325" y1="45508" x2="24360" y2="58984"/>
                        <a14:foregroundMark x1="24360" y1="58984" x2="24983" y2="61133"/>
                        <a14:foregroundMark x1="4983" y1="67383" x2="484" y2="73242"/>
                        <a14:foregroundMark x1="3875" y1="15430" x2="20277" y2="26367"/>
                        <a14:foregroundMark x1="20277" y1="26367" x2="41246" y2="59375"/>
                        <a14:foregroundMark x1="41246" y1="59375" x2="31903" y2="80078"/>
                        <a14:foregroundMark x1="31903" y1="80078" x2="16540" y2="62695"/>
                        <a14:foregroundMark x1="16540" y1="62695" x2="16332" y2="22070"/>
                        <a14:foregroundMark x1="16332" y1="22070" x2="18893" y2="16992"/>
                        <a14:foregroundMark x1="761" y1="19336" x2="10588" y2="9766"/>
                        <a14:foregroundMark x1="10588" y1="9766" x2="19654" y2="17578"/>
                        <a14:foregroundMark x1="19654" y1="17578" x2="16055" y2="48242"/>
                        <a14:foregroundMark x1="16055" y1="48242" x2="6644" y2="65234"/>
                        <a14:foregroundMark x1="6644" y1="65234" x2="900" y2="33789"/>
                        <a14:foregroundMark x1="900" y1="33789" x2="1384" y2="20898"/>
                        <a14:foregroundMark x1="3737" y1="22852" x2="5952" y2="46094"/>
                        <a14:foregroundMark x1="5952" y1="46094" x2="8858" y2="35547"/>
                        <a14:foregroundMark x1="14187" y1="14258" x2="10311" y2="17773"/>
                        <a14:foregroundMark x1="15294" y1="10156" x2="13564" y2="16992"/>
                        <a14:foregroundMark x1="13426" y1="16992" x2="11073" y2="20898"/>
                        <a14:foregroundMark x1="16055" y1="18555" x2="14810" y2="18164"/>
                        <a14:foregroundMark x1="8720" y1="62695" x2="20277" y2="62500"/>
                        <a14:foregroundMark x1="20277" y1="62500" x2="12042" y2="80664"/>
                        <a14:foregroundMark x1="12042" y1="80664" x2="6644" y2="64258"/>
                        <a14:foregroundMark x1="6644" y1="64258" x2="8858" y2="63086"/>
                        <a14:foregroundMark x1="28374" y1="56250" x2="26367" y2="75781"/>
                        <a14:foregroundMark x1="26367" y1="75781" x2="35571" y2="71289"/>
                        <a14:foregroundMark x1="35571" y1="71289" x2="36817" y2="50195"/>
                        <a14:foregroundMark x1="36817" y1="50195" x2="26782" y2="51172"/>
                        <a14:foregroundMark x1="26782" y1="51172" x2="23875" y2="68945"/>
                        <a14:foregroundMark x1="87543" y1="2344" x2="71557" y2="20313"/>
                        <a14:foregroundMark x1="71557" y1="20313" x2="69251" y2="35868"/>
                        <a14:foregroundMark x1="69430" y1="41332" x2="74256" y2="54102"/>
                        <a14:foregroundMark x1="74256" y1="54102" x2="83045" y2="61328"/>
                        <a14:foregroundMark x1="83045" y1="61328" x2="91419" y2="56836"/>
                        <a14:foregroundMark x1="91419" y1="56836" x2="96401" y2="34180"/>
                        <a14:foregroundMark x1="96401" y1="34180" x2="90104" y2="2148"/>
                        <a14:foregroundMark x1="90104" y1="2148" x2="83599" y2="1953"/>
                        <a14:foregroundMark x1="80000" y1="10156" x2="68651" y2="21484"/>
                        <a14:foregroundMark x1="68651" y1="21484" x2="71419" y2="46094"/>
                        <a14:foregroundMark x1="71419" y1="46094" x2="79862" y2="15430"/>
                        <a14:foregroundMark x1="79862" y1="15430" x2="77093" y2="5859"/>
                        <a14:foregroundMark x1="77509" y1="8203" x2="68997" y2="13672"/>
                        <a14:foregroundMark x1="68997" y1="13672" x2="76955" y2="28125"/>
                        <a14:foregroundMark x1="76955" y1="28125" x2="76817" y2="5078"/>
                        <a14:foregroundMark x1="76817" y1="5078" x2="74879" y2="7031"/>
                        <a14:foregroundMark x1="72042" y1="51172" x2="59239" y2="50586"/>
                        <a14:foregroundMark x1="59239" y1="50586" x2="63114" y2="86719"/>
                        <a14:foregroundMark x1="63114" y1="86719" x2="70035" y2="96680"/>
                        <a14:foregroundMark x1="70035" y1="96680" x2="79654" y2="97266"/>
                        <a14:foregroundMark x1="79654" y1="97266" x2="86367" y2="71289"/>
                        <a14:foregroundMark x1="86367" y1="71289" x2="85813" y2="58203"/>
                        <a14:foregroundMark x1="75502" y1="52344" x2="62076" y2="67578"/>
                        <a14:foregroundMark x1="62076" y1="67578" x2="76471" y2="86914"/>
                        <a14:foregroundMark x1="76471" y1="86914" x2="89619" y2="67578"/>
                        <a14:foregroundMark x1="89619" y1="67578" x2="72180" y2="57227"/>
                        <a14:foregroundMark x1="72180" y1="57227" x2="68789" y2="63477"/>
                        <a14:foregroundMark x1="66298" y1="74023" x2="85190" y2="55859"/>
                        <a14:foregroundMark x1="85190" y1="55859" x2="74464" y2="70703"/>
                        <a14:foregroundMark x1="74464" y1="70703" x2="73495" y2="83203"/>
                        <a14:foregroundMark x1="76471" y1="59180" x2="76194" y2="81836"/>
                        <a14:foregroundMark x1="76194" y1="81836" x2="87336" y2="76563"/>
                        <a14:foregroundMark x1="87336" y1="76563" x2="77093" y2="77539"/>
                        <a14:foregroundMark x1="77093" y1="77539" x2="76886" y2="78711"/>
                        <a14:foregroundMark x1="93910" y1="18945" x2="95779" y2="15820"/>
                        <a14:foregroundMark x1="97024" y1="12305" x2="95433" y2="33008"/>
                        <a14:foregroundMark x1="95433" y1="33008" x2="93772" y2="10547"/>
                        <a14:foregroundMark x1="93772" y1="10547" x2="94256" y2="9375"/>
                        <a14:foregroundMark x1="96401" y1="12695" x2="97163" y2="15039"/>
                        <a14:foregroundMark x1="95017" y1="39063" x2="90727" y2="57422"/>
                        <a14:foregroundMark x1="90727" y1="57422" x2="91765" y2="61914"/>
                        <a14:foregroundMark x1="63460" y1="56250" x2="63460" y2="56250"/>
                        <a14:foregroundMark x1="12318" y1="65430" x2="2837" y2="72852"/>
                        <a14:foregroundMark x1="2837" y1="72852" x2="4983" y2="76367"/>
                        <a14:foregroundMark x1="19792" y1="88281" x2="16055" y2="90625"/>
                        <a14:foregroundMark x1="95017" y1="16211" x2="97024" y2="17773"/>
                        <a14:foregroundMark x1="97024" y1="17773" x2="97024" y2="17773"/>
                        <a14:foregroundMark x1="97024" y1="17773" x2="96886" y2="21289"/>
                        <a14:foregroundMark x1="93910" y1="8984" x2="99377" y2="26563"/>
                        <a14:foregroundMark x1="99377" y1="26563" x2="96125" y2="36719"/>
                        <a14:foregroundMark x1="95156" y1="11914" x2="97785" y2="22852"/>
                        <a14:backgroundMark x1="68651" y1="39453" x2="68166" y2="37109"/>
                        <a14:backgroundMark x1="68166" y1="35547" x2="67889" y2="42969"/>
                        <a14:backgroundMark x1="67889" y1="42969" x2="65813" y2="3300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7217" y="4124133"/>
            <a:ext cx="5980922" cy="2368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97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C8F13-C5A5-92C0-5400-BABB8185D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Wiring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B31F4-C5F5-D67F-C5C6-A0AD050E2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Wiring to Arduino is the same for both sensors . In original form ,A resistor from 5k to 10k Ohms is required to keep the data line high and in order to enable  the communication between the sensor and the Arduino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A4980-058D-F2C5-46B5-9FC1C65C2B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360" b="99672" l="0" r="99234">
                        <a14:foregroundMark x1="30614" y1="11461" x2="32730" y2="11002"/>
                        <a14:foregroundMark x1="975" y1="17898" x2="14896" y2="14875"/>
                        <a14:foregroundMark x1="32730" y1="11002" x2="42618" y2="4105"/>
                        <a14:foregroundMark x1="42618" y1="4105" x2="85724" y2="10837"/>
                        <a14:foregroundMark x1="85724" y1="10837" x2="97145" y2="24959"/>
                        <a14:foregroundMark x1="97145" y1="24959" x2="98816" y2="59934"/>
                        <a14:foregroundMark x1="98816" y1="59934" x2="90669" y2="88013"/>
                        <a14:foregroundMark x1="90669" y1="88013" x2="5989" y2="96552"/>
                        <a14:foregroundMark x1="5989" y1="96552" x2="0" y2="69458"/>
                        <a14:foregroundMark x1="0" y1="69458" x2="1184" y2="20690"/>
                        <a14:foregroundMark x1="95822" y1="18883" x2="96866" y2="66010"/>
                        <a14:foregroundMark x1="96866" y1="66010" x2="72006" y2="43021"/>
                        <a14:foregroundMark x1="72006" y1="43021" x2="91226" y2="30213"/>
                        <a14:foregroundMark x1="91226" y1="30213" x2="85933" y2="53530"/>
                        <a14:foregroundMark x1="85933" y1="53530" x2="85028" y2="52381"/>
                        <a14:foregroundMark x1="95056" y1="19376" x2="96657" y2="67816"/>
                        <a14:foregroundMark x1="96657" y1="67816" x2="90738" y2="36453"/>
                        <a14:foregroundMark x1="90738" y1="36453" x2="95265" y2="60920"/>
                        <a14:foregroundMark x1="83217" y1="10837" x2="81825" y2="45320"/>
                        <a14:foregroundMark x1="81825" y1="45320" x2="76950" y2="15599"/>
                        <a14:foregroundMark x1="76950" y1="15599" x2="68175" y2="33990"/>
                        <a14:foregroundMark x1="52159" y1="33005" x2="49721" y2="62890"/>
                        <a14:foregroundMark x1="49721" y1="62890" x2="75975" y2="44171"/>
                        <a14:foregroundMark x1="75975" y1="44171" x2="37744" y2="43021"/>
                        <a14:foregroundMark x1="37744" y1="43021" x2="41922" y2="61905"/>
                        <a14:foregroundMark x1="26253" y1="32184" x2="38510" y2="63875"/>
                        <a14:foregroundMark x1="38510" y1="63875" x2="24861" y2="55172"/>
                        <a14:foregroundMark x1="24861" y1="55172" x2="41504" y2="57143"/>
                        <a14:foregroundMark x1="41504" y1="57143" x2="37117" y2="65681"/>
                        <a14:foregroundMark x1="627" y1="76026" x2="38092" y2="82594"/>
                        <a14:foregroundMark x1="38092" y1="82594" x2="22284" y2="63218"/>
                        <a14:foregroundMark x1="22284" y1="63218" x2="1532" y2="98358"/>
                        <a14:foregroundMark x1="1532" y1="98358" x2="1811" y2="99672"/>
                        <a14:foregroundMark x1="68175" y1="48112" x2="56128" y2="68473"/>
                        <a14:foregroundMark x1="56128" y1="68473" x2="50348" y2="61412"/>
                        <a14:foregroundMark x1="72981" y1="45813" x2="67688" y2="93432"/>
                        <a14:foregroundMark x1="67688" y1="93432" x2="78482" y2="51724"/>
                        <a14:foregroundMark x1="78482" y1="51724" x2="51741" y2="51560"/>
                        <a14:foregroundMark x1="51741" y1="51560" x2="48955" y2="60920"/>
                        <a14:foregroundMark x1="72563" y1="9360" x2="77925" y2="36946"/>
                        <a14:foregroundMark x1="77925" y1="36946" x2="70822" y2="11166"/>
                        <a14:foregroundMark x1="70822" y1="11166" x2="76602" y2="10837"/>
                        <a14:foregroundMark x1="99234" y1="55337" x2="86003" y2="97865"/>
                        <a14:foregroundMark x1="86003" y1="97865" x2="86699" y2="53366"/>
                        <a14:foregroundMark x1="86699" y1="53366" x2="85446" y2="59606"/>
                        <a14:foregroundMark x1="94847" y1="16585" x2="96448" y2="14614"/>
                        <a14:backgroundMark x1="3830" y1="10837" x2="17827" y2="12151"/>
                        <a14:backgroundMark x1="17827" y1="12151" x2="30501" y2="11002"/>
                        <a14:backgroundMark x1="30501" y1="11002" x2="5362" y2="1149"/>
                        <a14:backgroundMark x1="5362" y1="1149" x2="7033" y2="1083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3611817"/>
            <a:ext cx="4652865" cy="19732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ABEA2C-012A-9B39-8D7A-A71734F8A216}"/>
              </a:ext>
            </a:extLst>
          </p:cNvPr>
          <p:cNvSpPr txBox="1"/>
          <p:nvPr/>
        </p:nvSpPr>
        <p:spPr>
          <a:xfrm>
            <a:off x="938350" y="3611817"/>
            <a:ext cx="3297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Ardiuno-DHT11  sensor Wiring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937791-4DF4-3BB5-8F43-5881F6FA5E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539" b="99672" l="836" r="97145">
                        <a14:foregroundMark x1="25052" y1="18853" x2="57869" y2="17077"/>
                        <a14:foregroundMark x1="9373" y1="19701" x2="20143" y2="19118"/>
                        <a14:foregroundMark x1="3439" y1="20023" x2="3616" y2="20013"/>
                        <a14:foregroundMark x1="209" y1="20197" x2="2670" y2="20064"/>
                        <a14:foregroundMark x1="57869" y1="17077" x2="88579" y2="17077"/>
                        <a14:foregroundMark x1="88579" y1="17077" x2="98398" y2="36289"/>
                        <a14:foregroundMark x1="98398" y1="36289" x2="94568" y2="84401"/>
                        <a14:foregroundMark x1="94568" y1="84401" x2="35446" y2="87849"/>
                        <a14:foregroundMark x1="35446" y1="87849" x2="19359" y2="77011"/>
                        <a14:foregroundMark x1="19359" y1="77011" x2="5641" y2="46798"/>
                        <a14:foregroundMark x1="5641" y1="46798" x2="2089" y2="24138"/>
                        <a14:foregroundMark x1="36908" y1="8539" x2="36908" y2="8539"/>
                        <a14:foregroundMark x1="42061" y1="50411" x2="42061" y2="50411"/>
                        <a14:foregroundMark x1="45265" y1="49425" x2="45265" y2="49425"/>
                        <a14:foregroundMark x1="45265" y1="49425" x2="45265" y2="49425"/>
                        <a14:foregroundMark x1="45265" y1="49425" x2="48816" y2="83744"/>
                        <a14:foregroundMark x1="48816" y1="83744" x2="46240" y2="31527"/>
                        <a14:foregroundMark x1="46240" y1="31527" x2="52855" y2="61741"/>
                        <a14:foregroundMark x1="52855" y1="61741" x2="48886" y2="61905"/>
                        <a14:foregroundMark x1="79178" y1="48276" x2="90460" y2="22989"/>
                        <a14:foregroundMark x1="90460" y1="22989" x2="85306" y2="52709"/>
                        <a14:foregroundMark x1="85306" y1="52709" x2="82382" y2="42857"/>
                        <a14:foregroundMark x1="82382" y1="42857" x2="60306" y2="46962"/>
                        <a14:foregroundMark x1="60306" y1="46962" x2="69777" y2="75041"/>
                        <a14:foregroundMark x1="69777" y1="75041" x2="69986" y2="34319"/>
                        <a14:foregroundMark x1="69986" y1="34319" x2="69359" y2="63711"/>
                        <a14:foregroundMark x1="69359" y1="63711" x2="71100" y2="57471"/>
                        <a14:foregroundMark x1="93315" y1="25123" x2="90808" y2="62890"/>
                        <a14:foregroundMark x1="90808" y1="62890" x2="74373" y2="61084"/>
                        <a14:foregroundMark x1="74373" y1="61084" x2="91226" y2="47619"/>
                        <a14:foregroundMark x1="91226" y1="47619" x2="85794" y2="53859"/>
                        <a14:foregroundMark x1="95891" y1="11002" x2="90042" y2="78982"/>
                        <a14:foregroundMark x1="90042" y1="78982" x2="77298" y2="63875"/>
                        <a14:foregroundMark x1="77298" y1="63875" x2="97145" y2="9031"/>
                        <a14:foregroundMark x1="97145" y1="9031" x2="97145" y2="9031"/>
                        <a14:foregroundMark x1="6825" y1="64532" x2="19986" y2="83087"/>
                        <a14:foregroundMark x1="19986" y1="83087" x2="3691" y2="66338"/>
                        <a14:foregroundMark x1="3691" y1="66338" x2="836" y2="67980"/>
                        <a14:foregroundMark x1="22632" y1="53366" x2="33496" y2="37438"/>
                        <a14:foregroundMark x1="33496" y1="37438" x2="28343" y2="32184"/>
                        <a14:foregroundMark x1="90320" y1="93103" x2="76393" y2="98358"/>
                        <a14:foregroundMark x1="76393" y1="98358" x2="88928" y2="98030"/>
                        <a14:foregroundMark x1="88928" y1="98030" x2="84540" y2="98194"/>
                        <a14:foregroundMark x1="21727" y1="22660" x2="7730" y2="24631"/>
                        <a14:foregroundMark x1="7730" y1="24631" x2="22284" y2="27915"/>
                        <a14:foregroundMark x1="22284" y1="27915" x2="24721" y2="24631"/>
                        <a14:foregroundMark x1="25836" y1="21182" x2="11908" y2="25123"/>
                        <a14:foregroundMark x1="11908" y1="25123" x2="27716" y2="19704"/>
                        <a14:foregroundMark x1="26045" y1="13136" x2="10933" y2="13793"/>
                        <a14:foregroundMark x1="10933" y1="13793" x2="31128" y2="15271"/>
                        <a14:foregroundMark x1="31128" y1="15271" x2="25836" y2="12151"/>
                        <a14:foregroundMark x1="10446" y1="20690" x2="4875" y2="20197"/>
                        <a14:foregroundMark x1="2716" y1="71429" x2="34192" y2="92282"/>
                        <a14:foregroundMark x1="34192" y1="92282" x2="17340" y2="77833"/>
                        <a14:foregroundMark x1="17340" y1="77833" x2="5084" y2="80624"/>
                        <a14:foregroundMark x1="5084" y1="80624" x2="5084" y2="80624"/>
                        <a14:foregroundMark x1="31337" y1="87685" x2="87953" y2="74713"/>
                        <a14:foregroundMark x1="87953" y1="74713" x2="96379" y2="90969"/>
                        <a14:foregroundMark x1="96379" y1="90969" x2="39206" y2="96716"/>
                        <a14:foregroundMark x1="39206" y1="96716" x2="29109" y2="85386"/>
                        <a14:foregroundMark x1="29109" y1="85386" x2="39067" y2="79639"/>
                        <a14:foregroundMark x1="24930" y1="90640" x2="57451" y2="96552"/>
                        <a14:foregroundMark x1="57451" y1="96552" x2="81825" y2="92939"/>
                        <a14:foregroundMark x1="81825" y1="92939" x2="24234" y2="93924"/>
                        <a14:foregroundMark x1="24234" y1="93924" x2="17688" y2="99672"/>
                        <a14:backgroundMark x1="23309" y1="17686" x2="22790" y2="18633"/>
                        <a14:backgroundMark x1="29666" y1="6076" x2="27308" y2="10382"/>
                        <a14:backgroundMark x1="4527" y1="18877" x2="3134" y2="17898"/>
                        <a14:backgroundMark x1="3134" y1="17898" x2="20056" y2="657"/>
                        <a14:backgroundMark x1="20056" y1="657" x2="26880" y2="14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00937" y="3732245"/>
            <a:ext cx="4368901" cy="18528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A2F441-C46D-817D-3962-219D08576D92}"/>
              </a:ext>
            </a:extLst>
          </p:cNvPr>
          <p:cNvSpPr txBox="1"/>
          <p:nvPr/>
        </p:nvSpPr>
        <p:spPr>
          <a:xfrm>
            <a:off x="6885991" y="3631608"/>
            <a:ext cx="3200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Ardiuno-DHT22 Sensor Wiring</a:t>
            </a:r>
          </a:p>
        </p:txBody>
      </p:sp>
    </p:spTree>
    <p:extLst>
      <p:ext uri="{BB962C8B-B14F-4D97-AF65-F5344CB8AC3E}">
        <p14:creationId xmlns:p14="http://schemas.microsoft.com/office/powerpoint/2010/main" val="2213303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10BAE-D849-E6A1-548F-1986C6435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Arduino Module Wiring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61826-1897-7EE6-9AB7-B00B762EA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Most of sensor modules have a built-in resistor , So you don’t need to add it . It saves us some wiring or soldering works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59851A-7E36-43E4-ECC1-85C8535AB8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84" b="99242" l="472" r="99198">
                        <a14:foregroundMark x1="2075" y1="3033" x2="80000" y2="10427"/>
                        <a14:foregroundMark x1="88702" y1="78130" x2="90660" y2="93365"/>
                        <a14:foregroundMark x1="88262" y1="74705" x2="88317" y2="75134"/>
                        <a14:foregroundMark x1="80000" y1="10427" x2="87160" y2="66135"/>
                        <a14:foregroundMark x1="90660" y1="93365" x2="44811" y2="79810"/>
                        <a14:foregroundMark x1="44811" y1="79810" x2="21887" y2="11943"/>
                        <a14:foregroundMark x1="21887" y1="11943" x2="43349" y2="25498"/>
                        <a14:foregroundMark x1="43349" y1="25498" x2="42830" y2="29668"/>
                        <a14:foregroundMark x1="96179" y1="35071" x2="94627" y2="66708"/>
                        <a14:foregroundMark x1="93718" y1="66638" x2="83019" y2="39147"/>
                        <a14:foregroundMark x1="81067" y1="69009" x2="81036" y2="69487"/>
                        <a14:foregroundMark x1="83019" y1="39147" x2="81284" y2="65684"/>
                        <a14:foregroundMark x1="73973" y1="70427" x2="72877" y2="69763"/>
                        <a14:foregroundMark x1="21887" y1="21611" x2="9858" y2="13555"/>
                        <a14:foregroundMark x1="9858" y1="13555" x2="16368" y2="31943"/>
                        <a14:foregroundMark x1="16368" y1="31943" x2="1651" y2="28152"/>
                        <a14:foregroundMark x1="1651" y1="28152" x2="3066" y2="74787"/>
                        <a14:foregroundMark x1="3066" y1="74787" x2="6085" y2="24455"/>
                        <a14:foregroundMark x1="6085" y1="24455" x2="4104" y2="17536"/>
                        <a14:foregroundMark x1="45708" y1="15166" x2="64340" y2="45308"/>
                        <a14:foregroundMark x1="74363" y1="74554" x2="77594" y2="83981"/>
                        <a14:foregroundMark x1="64340" y1="45308" x2="73256" y2="71325"/>
                        <a14:foregroundMark x1="77594" y1="83981" x2="34340" y2="57441"/>
                        <a14:foregroundMark x1="34340" y1="57441" x2="16226" y2="65687"/>
                        <a14:foregroundMark x1="16226" y1="65687" x2="38821" y2="65403"/>
                        <a14:foregroundMark x1="38821" y1="65403" x2="5755" y2="73744"/>
                        <a14:foregroundMark x1="5755" y1="73744" x2="20047" y2="45498"/>
                        <a14:foregroundMark x1="20047" y1="45498" x2="14151" y2="53270"/>
                        <a14:foregroundMark x1="7264" y1="11754" x2="6321" y2="54502"/>
                        <a14:foregroundMark x1="6321" y1="54502" x2="4104" y2="19526"/>
                        <a14:foregroundMark x1="4104" y1="19526" x2="1604" y2="42180"/>
                        <a14:foregroundMark x1="1604" y1="42180" x2="2972" y2="80095"/>
                        <a14:foregroundMark x1="2972" y1="80095" x2="1745" y2="99810"/>
                        <a14:foregroundMark x1="1745" y1="99810" x2="53915" y2="88152"/>
                        <a14:foregroundMark x1="53915" y1="88152" x2="24953" y2="95829"/>
                        <a14:foregroundMark x1="24953" y1="95829" x2="21226" y2="99431"/>
                        <a14:foregroundMark x1="4953" y1="79905" x2="472" y2="33744"/>
                        <a14:foregroundMark x1="472" y1="33744" x2="1226" y2="49573"/>
                        <a14:foregroundMark x1="42028" y1="5403" x2="57783" y2="4076"/>
                        <a14:foregroundMark x1="57783" y1="4076" x2="48679" y2="12512"/>
                        <a14:foregroundMark x1="48679" y1="12512" x2="36038" y2="1517"/>
                        <a14:foregroundMark x1="36038" y1="1517" x2="50566" y2="379"/>
                        <a14:foregroundMark x1="97877" y1="35071" x2="79953" y2="41706"/>
                        <a14:foregroundMark x1="85012" y1="69312" x2="85138" y2="69998"/>
                        <a14:foregroundMark x1="79953" y1="41706" x2="84391" y2="65922"/>
                        <a14:foregroundMark x1="90050" y1="72243" x2="90942" y2="72374"/>
                        <a14:foregroundMark x1="98349" y1="73460" x2="99198" y2="51374"/>
                        <a14:foregroundMark x1="99198" y1="51374" x2="91840" y2="40758"/>
                        <a14:foregroundMark x1="97358" y1="51280" x2="94340" y2="48910"/>
                        <a14:foregroundMark x1="94340" y1="48910" x2="86981" y2="54313"/>
                        <a14:foregroundMark x1="74057" y1="40758" x2="64340" y2="45498"/>
                        <a14:foregroundMark x1="64340" y1="45498" x2="63160" y2="51943"/>
                        <a14:foregroundMark x1="68019" y1="39810" x2="73160" y2="57251"/>
                        <a14:foregroundMark x1="73160" y1="57251" x2="68538" y2="39336"/>
                        <a14:foregroundMark x1="68538" y1="39336" x2="65000" y2="39147"/>
                        <a14:foregroundMark x1="65000" y1="39147" x2="72594" y2="57346"/>
                        <a14:foregroundMark x1="72594" y1="57346" x2="68160" y2="37536"/>
                        <a14:foregroundMark x1="68160" y1="37536" x2="65142" y2="49573"/>
                        <a14:foregroundMark x1="67689" y1="45213" x2="59953" y2="55924"/>
                        <a14:backgroundMark x1="95377" y1="68436" x2="75613" y2="66919"/>
                        <a14:backgroundMark x1="75613" y1="66919" x2="82925" y2="78673"/>
                        <a14:backgroundMark x1="82925" y1="78673" x2="96415" y2="73744"/>
                        <a14:backgroundMark x1="96415" y1="73744" x2="94670" y2="67109"/>
                        <a14:backgroundMark x1="78585" y1="69479" x2="74906" y2="69479"/>
                        <a14:backgroundMark x1="74906" y1="69479" x2="84434" y2="72322"/>
                        <a14:backgroundMark x1="84434" y1="72322" x2="74670" y2="72133"/>
                        <a14:backgroundMark x1="74670" y1="72133" x2="72547" y2="74123"/>
                        <a14:backgroundMark x1="98396" y1="72796" x2="85472" y2="69289"/>
                        <a14:backgroundMark x1="85472" y1="69289" x2="93066" y2="77915"/>
                        <a14:backgroundMark x1="93066" y1="77915" x2="96368" y2="704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0" y="3429000"/>
            <a:ext cx="3906415" cy="19439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DD31EF-B782-6F7A-25EC-F36EF153E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697" b="95735" l="92" r="99816">
                        <a14:foregroundMark x1="10907" y1="11848" x2="8836" y2="79147"/>
                        <a14:foregroundMark x1="8836" y1="79147" x2="24390" y2="82844"/>
                        <a14:foregroundMark x1="24390" y1="82844" x2="42154" y2="45972"/>
                        <a14:foregroundMark x1="42154" y1="45972" x2="41141" y2="13365"/>
                        <a14:foregroundMark x1="41141" y1="13365" x2="19328" y2="10142"/>
                        <a14:foregroundMark x1="19328" y1="10142" x2="7409" y2="21611"/>
                        <a14:foregroundMark x1="7409" y1="21611" x2="22780" y2="13839"/>
                        <a14:foregroundMark x1="5936" y1="14882" x2="11689" y2="69953"/>
                        <a14:foregroundMark x1="11689" y1="69953" x2="12517" y2="24550"/>
                        <a14:foregroundMark x1="12517" y1="24550" x2="3221" y2="17441"/>
                        <a14:foregroundMark x1="3221" y1="17441" x2="5660" y2="75924"/>
                        <a14:foregroundMark x1="5660" y1="75924" x2="2807" y2="18294"/>
                        <a14:foregroundMark x1="2807" y1="18294" x2="1243" y2="10806"/>
                        <a14:foregroundMark x1="1243" y1="10806" x2="21537" y2="51090"/>
                        <a14:foregroundMark x1="21537" y1="51090" x2="6949" y2="48531"/>
                        <a14:foregroundMark x1="6949" y1="48531" x2="16153" y2="80284"/>
                        <a14:foregroundMark x1="16153" y1="80284" x2="14634" y2="55166"/>
                        <a14:foregroundMark x1="14634" y1="55166" x2="14634" y2="55166"/>
                        <a14:foregroundMark x1="14634" y1="55166" x2="11689" y2="92038"/>
                        <a14:foregroundMark x1="11689" y1="92038" x2="13346" y2="19431"/>
                        <a14:foregroundMark x1="13346" y1="19431" x2="17994" y2="48910"/>
                        <a14:foregroundMark x1="17994" y1="48910" x2="13852" y2="62275"/>
                        <a14:foregroundMark x1="13852" y1="62275" x2="13852" y2="88341"/>
                        <a14:foregroundMark x1="19328" y1="71469" x2="10170" y2="76588"/>
                        <a14:foregroundMark x1="2991" y1="24076" x2="1565" y2="80095"/>
                        <a14:foregroundMark x1="1565" y1="80095" x2="3636" y2="30900"/>
                        <a14:foregroundMark x1="3636" y1="30900" x2="2991" y2="26066"/>
                        <a14:foregroundMark x1="38150" y1="13365" x2="57892" y2="1991"/>
                        <a14:foregroundMark x1="57892" y1="1991" x2="92499" y2="24739"/>
                        <a14:foregroundMark x1="92499" y1="24739" x2="98481" y2="50237"/>
                        <a14:foregroundMark x1="98481" y1="50237" x2="87483" y2="63791"/>
                        <a14:foregroundMark x1="73401" y1="71508" x2="67418" y2="74787"/>
                        <a14:foregroundMark x1="81747" y1="66934" x2="79255" y2="68300"/>
                        <a14:foregroundMark x1="87483" y1="63791" x2="86466" y2="64348"/>
                        <a14:foregroundMark x1="67418" y1="74787" x2="56742" y2="98578"/>
                        <a14:foregroundMark x1="56742" y1="98578" x2="34422" y2="95924"/>
                        <a14:foregroundMark x1="34422" y1="95924" x2="22365" y2="58104"/>
                        <a14:foregroundMark x1="22365" y1="58104" x2="25311" y2="30142"/>
                        <a14:foregroundMark x1="25311" y1="30142" x2="40589" y2="11374"/>
                        <a14:foregroundMark x1="40589" y1="11374" x2="42384" y2="11280"/>
                        <a14:foregroundMark x1="74321" y1="14313" x2="58076" y2="21611"/>
                        <a14:foregroundMark x1="58076" y1="21611" x2="55683" y2="63981"/>
                        <a14:foregroundMark x1="55683" y1="63981" x2="64611" y2="28720"/>
                        <a14:foregroundMark x1="64611" y1="28720" x2="48044" y2="32227"/>
                        <a14:foregroundMark x1="48044" y1="32227" x2="48550" y2="62749"/>
                        <a14:foregroundMark x1="48550" y1="62749" x2="67464" y2="62654"/>
                        <a14:foregroundMark x1="67464" y1="62654" x2="47906" y2="52701"/>
                        <a14:foregroundMark x1="47906" y1="52701" x2="41371" y2="87867"/>
                        <a14:foregroundMark x1="47078" y1="81706" x2="63783" y2="70521"/>
                        <a14:foregroundMark x1="63783" y1="70521" x2="43994" y2="58483"/>
                        <a14:foregroundMark x1="43994" y1="58483" x2="37644" y2="94502"/>
                        <a14:foregroundMark x1="62678" y1="52607" x2="81730" y2="44265"/>
                        <a14:foregroundMark x1="81730" y1="44265" x2="60101" y2="38199"/>
                        <a14:foregroundMark x1="60101" y1="38199" x2="47584" y2="72512"/>
                        <a14:foregroundMark x1="47584" y1="72512" x2="47814" y2="75545"/>
                        <a14:foregroundMark x1="46572" y1="569" x2="58905" y2="14882"/>
                        <a14:foregroundMark x1="58905" y1="14882" x2="41786" y2="3886"/>
                        <a14:foregroundMark x1="41786" y1="3886" x2="31201" y2="11280"/>
                        <a14:foregroundMark x1="5200" y1="83223" x2="36401" y2="83507"/>
                        <a14:foregroundMark x1="36401" y1="83507" x2="12839" y2="68057"/>
                        <a14:foregroundMark x1="12839" y1="68057" x2="8928" y2="70521"/>
                        <a14:foregroundMark x1="230" y1="83223" x2="14358" y2="92227"/>
                        <a14:foregroundMark x1="14358" y1="92227" x2="20709" y2="66066"/>
                        <a14:foregroundMark x1="20709" y1="66066" x2="16843" y2="59810"/>
                        <a14:foregroundMark x1="87207" y1="36303" x2="75150" y2="59242"/>
                        <a14:foregroundMark x1="75150" y1="59242" x2="94386" y2="59810"/>
                        <a14:foregroundMark x1="94386" y1="59810" x2="83985" y2="43412"/>
                        <a14:foregroundMark x1="83985" y1="43412" x2="83985" y2="43412"/>
                        <a14:foregroundMark x1="95858" y1="26635" x2="97101" y2="29668"/>
                        <a14:foregroundMark x1="99816" y1="65877" x2="97607" y2="59810"/>
                        <a14:foregroundMark x1="63921" y1="41422" x2="64151" y2="36303"/>
                        <a14:backgroundMark x1="74551" y1="77630" x2="89231" y2="70995"/>
                        <a14:backgroundMark x1="89231" y1="70995" x2="90152" y2="70995"/>
                        <a14:backgroundMark x1="86470" y1="64360" x2="73171" y2="66635"/>
                        <a14:backgroundMark x1="73171" y1="66635" x2="88173" y2="75545"/>
                        <a14:backgroundMark x1="79291" y1="69479" x2="77036" y2="70521"/>
                        <a14:backgroundMark x1="75058" y1="63886" x2="73079" y2="67393"/>
                        <a14:backgroundMark x1="73079" y1="67393" x2="73079" y2="67393"/>
                        <a14:backgroundMark x1="73079" y1="67393" x2="69857" y2="66445"/>
                        <a14:backgroundMark x1="76530" y1="70995" x2="73585" y2="7203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98162" y="3544364"/>
            <a:ext cx="3766457" cy="182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970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7A555-B3B5-E80B-6AF8-6B1FE7749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Arduino Code-DHT11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A8375-E07A-D49E-7E6B-07E397C65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IN" dirty="0"/>
              <a:t>#include&lt;SimpleDHT.h&gt;</a:t>
            </a:r>
          </a:p>
          <a:p>
            <a:pPr marL="0" indent="0">
              <a:buNone/>
            </a:pPr>
            <a:r>
              <a:rPr lang="en-IN" dirty="0"/>
              <a:t>//for DHT11,</a:t>
            </a:r>
          </a:p>
          <a:p>
            <a:pPr marL="0" indent="0">
              <a:buNone/>
            </a:pPr>
            <a:r>
              <a:rPr lang="en-IN" dirty="0"/>
              <a:t>//VCC:GND</a:t>
            </a:r>
          </a:p>
          <a:p>
            <a:pPr marL="0" indent="0">
              <a:buNone/>
            </a:pPr>
            <a:r>
              <a:rPr lang="en-IN" dirty="0"/>
              <a:t>//DATA:2</a:t>
            </a:r>
          </a:p>
          <a:p>
            <a:pPr marL="0" indent="0">
              <a:buNone/>
            </a:pPr>
            <a:r>
              <a:rPr lang="en-IN" dirty="0"/>
              <a:t>int pinDHT11=2;</a:t>
            </a:r>
          </a:p>
          <a:p>
            <a:pPr marL="0" indent="0">
              <a:buNone/>
            </a:pPr>
            <a:r>
              <a:rPr lang="en-IN" dirty="0"/>
              <a:t>SimpleDHT11 dht11(pinDHT11);</a:t>
            </a:r>
          </a:p>
          <a:p>
            <a:pPr marL="0" indent="0">
              <a:buNone/>
            </a:pPr>
            <a:r>
              <a:rPr lang="en-IN" dirty="0"/>
              <a:t>void setup()</a:t>
            </a:r>
          </a:p>
          <a:p>
            <a:pPr marL="0" indent="0">
              <a:buNone/>
            </a:pPr>
            <a:r>
              <a:rPr lang="en-IN" dirty="0"/>
              <a:t>{</a:t>
            </a:r>
          </a:p>
          <a:p>
            <a:pPr marL="0" indent="0">
              <a:buNone/>
            </a:pPr>
            <a:r>
              <a:rPr lang="en-IN" dirty="0"/>
              <a:t>   </a:t>
            </a:r>
            <a:r>
              <a:rPr lang="en-IN" dirty="0" err="1"/>
              <a:t>serial.begin</a:t>
            </a:r>
            <a:r>
              <a:rPr lang="en-IN" dirty="0"/>
              <a:t>(115200);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  <a:p>
            <a:pPr marL="0" indent="0">
              <a:buNone/>
            </a:pPr>
            <a:r>
              <a:rPr lang="en-IN" dirty="0"/>
              <a:t>Void loop(){</a:t>
            </a:r>
          </a:p>
          <a:p>
            <a:pPr marL="0" indent="0">
              <a:buNone/>
            </a:pPr>
            <a:r>
              <a:rPr lang="en-IN" dirty="0"/>
              <a:t>//star working</a:t>
            </a:r>
          </a:p>
          <a:p>
            <a:pPr marL="0" indent="0">
              <a:buNone/>
            </a:pPr>
            <a:r>
              <a:rPr lang="en-IN" dirty="0" err="1"/>
              <a:t>serial.println</a:t>
            </a:r>
            <a:r>
              <a:rPr lang="en-IN" dirty="0"/>
              <a:t>(“Sample DHT11”);</a:t>
            </a:r>
          </a:p>
        </p:txBody>
      </p:sp>
    </p:spTree>
    <p:extLst>
      <p:ext uri="{BB962C8B-B14F-4D97-AF65-F5344CB8AC3E}">
        <p14:creationId xmlns:p14="http://schemas.microsoft.com/office/powerpoint/2010/main" val="1780307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51A4D-1C6B-7A44-0591-2882011F9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319406"/>
            <a:ext cx="10515600" cy="45719"/>
          </a:xfrm>
        </p:spPr>
        <p:txBody>
          <a:bodyPr>
            <a:normAutofit fontScale="90000"/>
          </a:bodyPr>
          <a:lstStyle/>
          <a:p>
            <a:r>
              <a:rPr lang="en-IN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73ECF-1A88-1B15-BBD8-D5AFA2B97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IN" dirty="0"/>
              <a:t>//read without samples</a:t>
            </a:r>
          </a:p>
          <a:p>
            <a:pPr marL="0" indent="0">
              <a:buNone/>
            </a:pPr>
            <a:r>
              <a:rPr lang="en-IN" dirty="0"/>
              <a:t>byte  temperature=0;</a:t>
            </a:r>
          </a:p>
          <a:p>
            <a:pPr marL="0" indent="0">
              <a:buNone/>
            </a:pPr>
            <a:r>
              <a:rPr lang="en-IN" dirty="0"/>
              <a:t>byte  humidity=0;</a:t>
            </a:r>
          </a:p>
          <a:p>
            <a:pPr marL="0" indent="0">
              <a:buNone/>
            </a:pPr>
            <a:r>
              <a:rPr lang="en-IN" dirty="0"/>
              <a:t>Int err=</a:t>
            </a:r>
            <a:r>
              <a:rPr lang="en-IN" dirty="0" err="1"/>
              <a:t>SimpleDHTErrSuccess</a:t>
            </a:r>
            <a:r>
              <a:rPr lang="en-IN" dirty="0"/>
              <a:t>;</a:t>
            </a:r>
          </a:p>
          <a:p>
            <a:pPr marL="0" indent="0">
              <a:buNone/>
            </a:pPr>
            <a:r>
              <a:rPr lang="en-IN" dirty="0"/>
              <a:t>If((err=dht11.read(&amp;temperature,&amp;</a:t>
            </a:r>
            <a:r>
              <a:rPr lang="en-IN" dirty="0" err="1"/>
              <a:t>humidity,NULL</a:t>
            </a:r>
            <a:r>
              <a:rPr lang="en-IN" dirty="0"/>
              <a:t>))!=</a:t>
            </a:r>
            <a:r>
              <a:rPr lang="en-IN" dirty="0" err="1"/>
              <a:t>SimpleDHTErrSuccess</a:t>
            </a:r>
            <a:r>
              <a:rPr lang="en-IN" dirty="0"/>
              <a:t>){</a:t>
            </a:r>
          </a:p>
          <a:p>
            <a:pPr marL="0" indent="0">
              <a:buNone/>
            </a:pPr>
            <a:r>
              <a:rPr lang="en-IN" dirty="0" err="1"/>
              <a:t>Seria</a:t>
            </a:r>
            <a:r>
              <a:rPr lang="en-IN" dirty="0"/>
              <a:t>;.print(“Sample ok:”);</a:t>
            </a:r>
          </a:p>
          <a:p>
            <a:pPr marL="0" indent="0">
              <a:buNone/>
            </a:pPr>
            <a:r>
              <a:rPr lang="en-IN" dirty="0" err="1"/>
              <a:t>Seria</a:t>
            </a:r>
            <a:r>
              <a:rPr lang="en-IN" dirty="0"/>
              <a:t>;.print((int)temperature);</a:t>
            </a:r>
          </a:p>
          <a:p>
            <a:pPr marL="0" indent="0">
              <a:buNone/>
            </a:pPr>
            <a:r>
              <a:rPr lang="en-IN" dirty="0" err="1"/>
              <a:t>Serial.print</a:t>
            </a:r>
            <a:r>
              <a:rPr lang="en-IN" dirty="0"/>
              <a:t>(“”*c,”);</a:t>
            </a:r>
          </a:p>
          <a:p>
            <a:pPr marL="0" indent="0">
              <a:buNone/>
            </a:pPr>
            <a:r>
              <a:rPr lang="en-IN" dirty="0" err="1"/>
              <a:t>Serial.print</a:t>
            </a:r>
            <a:r>
              <a:rPr lang="en-IN" dirty="0"/>
              <a:t>((int)humidity);</a:t>
            </a:r>
          </a:p>
          <a:p>
            <a:pPr marL="0" indent="0">
              <a:buNone/>
            </a:pPr>
            <a:r>
              <a:rPr lang="en-IN" dirty="0" err="1"/>
              <a:t>Serial.println</a:t>
            </a:r>
            <a:r>
              <a:rPr lang="en-IN" dirty="0"/>
              <a:t>(“H”);</a:t>
            </a:r>
          </a:p>
          <a:p>
            <a:pPr marL="0" indent="0">
              <a:buNone/>
            </a:pPr>
            <a:r>
              <a:rPr lang="en-IN" dirty="0"/>
              <a:t>//DHT11 sampling rate is 1HZ</a:t>
            </a:r>
          </a:p>
          <a:p>
            <a:pPr marL="0" indent="0">
              <a:buNone/>
            </a:pPr>
            <a:r>
              <a:rPr lang="en-IN" dirty="0"/>
              <a:t>Delay(1500);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8194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30E90-1724-6471-9293-2288830C2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319406"/>
            <a:ext cx="10515600" cy="45719"/>
          </a:xfrm>
        </p:spPr>
        <p:txBody>
          <a:bodyPr>
            <a:normAutofit fontScale="90000"/>
          </a:bodyPr>
          <a:lstStyle/>
          <a:p>
            <a:r>
              <a:rPr lang="en-IN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A9760-664A-2EA8-859B-65EAFDB15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/>
              <a:t>import serial</a:t>
            </a:r>
          </a:p>
          <a:p>
            <a:pPr marL="0" indent="0">
              <a:buNone/>
            </a:pPr>
            <a:r>
              <a:rPr lang="en-IN" dirty="0"/>
              <a:t>Import time </a:t>
            </a:r>
          </a:p>
          <a:p>
            <a:pPr marL="0" indent="0">
              <a:buNone/>
            </a:pPr>
            <a:r>
              <a:rPr lang="en-IN" dirty="0"/>
              <a:t>Ser=</a:t>
            </a:r>
            <a:r>
              <a:rPr lang="en-IN" dirty="0" err="1"/>
              <a:t>serial.serial</a:t>
            </a:r>
            <a:r>
              <a:rPr lang="en-IN" dirty="0"/>
              <a:t>(‘COMS’,115200,timeout=1)</a:t>
            </a:r>
          </a:p>
          <a:p>
            <a:pPr marL="0" indent="0">
              <a:buNone/>
            </a:pPr>
            <a:r>
              <a:rPr lang="en-IN" dirty="0" err="1"/>
              <a:t>Time.sleep</a:t>
            </a:r>
            <a:r>
              <a:rPr lang="en-IN" dirty="0"/>
              <a:t>(2)</a:t>
            </a:r>
          </a:p>
          <a:p>
            <a:pPr marL="0" indent="0">
              <a:buNone/>
            </a:pPr>
            <a:r>
              <a:rPr lang="en-IN" dirty="0"/>
              <a:t>For I in range(600);</a:t>
            </a:r>
          </a:p>
          <a:p>
            <a:pPr marL="0" indent="0">
              <a:buNone/>
            </a:pPr>
            <a:r>
              <a:rPr lang="en-IN" dirty="0"/>
              <a:t>     line=</a:t>
            </a:r>
            <a:r>
              <a:rPr lang="en-IN" dirty="0" err="1"/>
              <a:t>ser.readline</a:t>
            </a:r>
            <a:r>
              <a:rPr lang="en-IN" dirty="0"/>
              <a:t>().decode(“utf-8”)</a:t>
            </a:r>
          </a:p>
          <a:p>
            <a:pPr marL="0" indent="0">
              <a:buNone/>
            </a:pPr>
            <a:r>
              <a:rPr lang="en-IN" dirty="0"/>
              <a:t>     print(line)</a:t>
            </a:r>
          </a:p>
          <a:p>
            <a:pPr marL="0" indent="0">
              <a:buNone/>
            </a:pPr>
            <a:r>
              <a:rPr lang="en-IN" dirty="0"/>
              <a:t>     if int(line)&gt;33:</a:t>
            </a:r>
          </a:p>
          <a:p>
            <a:pPr marL="0" indent="0">
              <a:buNone/>
            </a:pPr>
            <a:r>
              <a:rPr lang="en-IN" dirty="0"/>
              <a:t>           print(“Temperature is too high”); </a:t>
            </a:r>
          </a:p>
        </p:txBody>
      </p:sp>
    </p:spTree>
    <p:extLst>
      <p:ext uri="{BB962C8B-B14F-4D97-AF65-F5344CB8AC3E}">
        <p14:creationId xmlns:p14="http://schemas.microsoft.com/office/powerpoint/2010/main" val="756341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6347A-1B0F-6B5B-5EF9-A7CE204CC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Arduino Code-DHT22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EB17F-9593-96BA-464C-3CB443599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IN" dirty="0"/>
              <a:t>#include "</a:t>
            </a:r>
            <a:r>
              <a:rPr lang="en-IN" dirty="0" err="1"/>
              <a:t>DHT.h</a:t>
            </a:r>
            <a:r>
              <a:rPr lang="en-IN" dirty="0"/>
              <a:t>"</a:t>
            </a:r>
          </a:p>
          <a:p>
            <a:pPr marL="0" indent="0">
              <a:buNone/>
            </a:pPr>
            <a:r>
              <a:rPr lang="en-IN" dirty="0"/>
              <a:t>#define DHTPIN 2</a:t>
            </a:r>
          </a:p>
          <a:p>
            <a:pPr marL="0" indent="0">
              <a:buNone/>
            </a:pPr>
            <a:r>
              <a:rPr lang="en-IN" dirty="0"/>
              <a:t>#define DHTTYPE DHT22</a:t>
            </a:r>
          </a:p>
          <a:p>
            <a:pPr marL="0" indent="0">
              <a:buNone/>
            </a:pPr>
            <a:r>
              <a:rPr lang="en-IN" dirty="0"/>
              <a:t>DHT </a:t>
            </a:r>
            <a:r>
              <a:rPr lang="en-IN" dirty="0" err="1"/>
              <a:t>dht</a:t>
            </a:r>
            <a:r>
              <a:rPr lang="en-IN" dirty="0"/>
              <a:t>(DHTPIN, DHTTYPE);</a:t>
            </a:r>
          </a:p>
          <a:p>
            <a:pPr marL="0" indent="0">
              <a:buNone/>
            </a:pPr>
            <a:r>
              <a:rPr lang="en-IN" dirty="0"/>
              <a:t>void setup() {</a:t>
            </a:r>
          </a:p>
          <a:p>
            <a:pPr marL="0" indent="0">
              <a:buNone/>
            </a:pPr>
            <a:r>
              <a:rPr lang="en-IN" dirty="0"/>
              <a:t>  </a:t>
            </a:r>
            <a:r>
              <a:rPr lang="en-IN" dirty="0" err="1"/>
              <a:t>Serial.begin</a:t>
            </a:r>
            <a:r>
              <a:rPr lang="en-IN" dirty="0"/>
              <a:t>(9600);</a:t>
            </a:r>
          </a:p>
          <a:p>
            <a:pPr marL="0" indent="0">
              <a:buNone/>
            </a:pPr>
            <a:r>
              <a:rPr lang="en-IN" dirty="0"/>
              <a:t>  </a:t>
            </a:r>
            <a:r>
              <a:rPr lang="en-IN" dirty="0" err="1"/>
              <a:t>dht.begin</a:t>
            </a:r>
            <a:r>
              <a:rPr lang="en-IN" dirty="0"/>
              <a:t>(); // initialize the sensor}</a:t>
            </a:r>
          </a:p>
          <a:p>
            <a:pPr marL="0" indent="0">
              <a:buNone/>
            </a:pPr>
            <a:r>
              <a:rPr lang="en-IN" dirty="0"/>
              <a:t>void loop() {</a:t>
            </a:r>
          </a:p>
          <a:p>
            <a:pPr marL="0" indent="0">
              <a:buNone/>
            </a:pPr>
            <a:r>
              <a:rPr lang="en-IN" dirty="0"/>
              <a:t>  // wait a few seconds between measurements.</a:t>
            </a:r>
          </a:p>
          <a:p>
            <a:pPr marL="0" indent="0">
              <a:buNone/>
            </a:pPr>
            <a:r>
              <a:rPr lang="en-IN" dirty="0"/>
              <a:t>  delay(2000);</a:t>
            </a:r>
          </a:p>
          <a:p>
            <a:pPr marL="0" indent="0">
              <a:buNone/>
            </a:pPr>
            <a:r>
              <a:rPr lang="en-IN" dirty="0"/>
              <a:t>// read humidity</a:t>
            </a:r>
          </a:p>
          <a:p>
            <a:pPr marL="0" indent="0">
              <a:buNone/>
            </a:pPr>
            <a:r>
              <a:rPr lang="en-IN" dirty="0"/>
              <a:t>  float </a:t>
            </a:r>
            <a:r>
              <a:rPr lang="en-IN" dirty="0" err="1"/>
              <a:t>humi</a:t>
            </a:r>
            <a:r>
              <a:rPr lang="en-IN" dirty="0"/>
              <a:t>  = </a:t>
            </a:r>
            <a:r>
              <a:rPr lang="en-IN" dirty="0" err="1"/>
              <a:t>dht.readHumidity</a:t>
            </a:r>
            <a:r>
              <a:rPr lang="en-IN" dirty="0"/>
              <a:t>();</a:t>
            </a:r>
          </a:p>
          <a:p>
            <a:pPr marL="0" indent="0">
              <a:buNone/>
            </a:pPr>
            <a:r>
              <a:rPr lang="en-IN" dirty="0"/>
              <a:t>  // read temperature as Celsius</a:t>
            </a:r>
          </a:p>
          <a:p>
            <a:pPr marL="0" indent="0">
              <a:buNone/>
            </a:pPr>
            <a:r>
              <a:rPr lang="en-IN" dirty="0"/>
              <a:t>  float </a:t>
            </a:r>
            <a:r>
              <a:rPr lang="en-IN" dirty="0" err="1"/>
              <a:t>tempC</a:t>
            </a:r>
            <a:r>
              <a:rPr lang="en-IN" dirty="0"/>
              <a:t> = </a:t>
            </a:r>
            <a:r>
              <a:rPr lang="en-IN" dirty="0" err="1"/>
              <a:t>dht.readTemperature</a:t>
            </a:r>
            <a:r>
              <a:rPr lang="en-IN" dirty="0"/>
              <a:t>();</a:t>
            </a:r>
          </a:p>
          <a:p>
            <a:pPr marL="0" indent="0">
              <a:buNone/>
            </a:pPr>
            <a:r>
              <a:rPr lang="en-IN" dirty="0"/>
              <a:t>  // read temperature as Fahrenheit</a:t>
            </a:r>
          </a:p>
          <a:p>
            <a:pPr marL="0" indent="0">
              <a:buNone/>
            </a:pPr>
            <a:r>
              <a:rPr lang="en-IN" dirty="0"/>
              <a:t>  float </a:t>
            </a:r>
            <a:r>
              <a:rPr lang="en-IN" dirty="0" err="1"/>
              <a:t>tempF</a:t>
            </a:r>
            <a:r>
              <a:rPr lang="en-IN" dirty="0"/>
              <a:t> = </a:t>
            </a:r>
            <a:r>
              <a:rPr lang="en-IN" dirty="0" err="1"/>
              <a:t>dht.readTemperature</a:t>
            </a:r>
            <a:r>
              <a:rPr lang="en-IN" dirty="0"/>
              <a:t>(true);</a:t>
            </a:r>
          </a:p>
          <a:p>
            <a:pPr marL="0" indent="0">
              <a:buNone/>
            </a:pPr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56074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D15E8-90A6-A9E0-B719-F253600DB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281354"/>
            <a:ext cx="10515600" cy="83771"/>
          </a:xfrm>
        </p:spPr>
        <p:txBody>
          <a:bodyPr>
            <a:normAutofit fontScale="90000"/>
          </a:bodyPr>
          <a:lstStyle/>
          <a:p>
            <a:r>
              <a:rPr lang="en-IN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05141-62F4-B113-982A-878B16067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IN" dirty="0"/>
              <a:t> // check if any reads failed</a:t>
            </a:r>
          </a:p>
          <a:p>
            <a:pPr marL="0" indent="0">
              <a:buNone/>
            </a:pPr>
            <a:r>
              <a:rPr lang="en-IN" dirty="0"/>
              <a:t>  if (</a:t>
            </a:r>
            <a:r>
              <a:rPr lang="en-IN" dirty="0" err="1"/>
              <a:t>isnan</a:t>
            </a:r>
            <a:r>
              <a:rPr lang="en-IN" dirty="0"/>
              <a:t>(</a:t>
            </a:r>
            <a:r>
              <a:rPr lang="en-IN" dirty="0" err="1"/>
              <a:t>humi</a:t>
            </a:r>
            <a:r>
              <a:rPr lang="en-IN" dirty="0"/>
              <a:t>) || </a:t>
            </a:r>
            <a:r>
              <a:rPr lang="en-IN" dirty="0" err="1"/>
              <a:t>isnan</a:t>
            </a:r>
            <a:r>
              <a:rPr lang="en-IN" dirty="0"/>
              <a:t>(</a:t>
            </a:r>
            <a:r>
              <a:rPr lang="en-IN" dirty="0" err="1"/>
              <a:t>tempC</a:t>
            </a:r>
            <a:r>
              <a:rPr lang="en-IN" dirty="0"/>
              <a:t>) || </a:t>
            </a:r>
            <a:r>
              <a:rPr lang="en-IN" dirty="0" err="1"/>
              <a:t>isnan</a:t>
            </a:r>
            <a:r>
              <a:rPr lang="en-IN" dirty="0"/>
              <a:t>(</a:t>
            </a:r>
            <a:r>
              <a:rPr lang="en-IN" dirty="0" err="1"/>
              <a:t>tempF</a:t>
            </a:r>
            <a:r>
              <a:rPr lang="en-IN" dirty="0"/>
              <a:t>)) {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Serial.println</a:t>
            </a:r>
            <a:r>
              <a:rPr lang="en-IN" dirty="0"/>
              <a:t>("Failed to read from DHT sensor!");</a:t>
            </a:r>
          </a:p>
          <a:p>
            <a:pPr marL="0" indent="0">
              <a:buNone/>
            </a:pPr>
            <a:r>
              <a:rPr lang="en-IN" dirty="0"/>
              <a:t>  } else {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</a:t>
            </a:r>
            <a:r>
              <a:rPr lang="en-IN" dirty="0"/>
              <a:t>("Humidity: ");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</a:t>
            </a:r>
            <a:r>
              <a:rPr lang="en-IN" dirty="0"/>
              <a:t>(</a:t>
            </a:r>
            <a:r>
              <a:rPr lang="en-IN" dirty="0" err="1"/>
              <a:t>humi</a:t>
            </a:r>
            <a:r>
              <a:rPr lang="en-IN" dirty="0"/>
              <a:t>);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</a:t>
            </a:r>
            <a:r>
              <a:rPr lang="en-IN" dirty="0"/>
              <a:t>("%");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</a:t>
            </a:r>
            <a:r>
              <a:rPr lang="en-IN" dirty="0"/>
              <a:t>("  |  "); 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</a:t>
            </a:r>
            <a:r>
              <a:rPr lang="en-IN" dirty="0"/>
              <a:t>("Temperature: ");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</a:t>
            </a:r>
            <a:r>
              <a:rPr lang="en-IN" dirty="0"/>
              <a:t>(</a:t>
            </a:r>
            <a:r>
              <a:rPr lang="en-IN" dirty="0" err="1"/>
              <a:t>tempC</a:t>
            </a:r>
            <a:r>
              <a:rPr lang="en-IN" dirty="0"/>
              <a:t>);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</a:t>
            </a:r>
            <a:r>
              <a:rPr lang="en-IN" dirty="0"/>
              <a:t>("°C ~ ");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</a:t>
            </a:r>
            <a:r>
              <a:rPr lang="en-IN" dirty="0"/>
              <a:t>(</a:t>
            </a:r>
            <a:r>
              <a:rPr lang="en-IN" dirty="0" err="1"/>
              <a:t>tempF</a:t>
            </a:r>
            <a:r>
              <a:rPr lang="en-IN" dirty="0"/>
              <a:t>);</a:t>
            </a:r>
          </a:p>
          <a:p>
            <a:pPr marL="0" indent="0">
              <a:buNone/>
            </a:pPr>
            <a:r>
              <a:rPr lang="en-IN" dirty="0"/>
              <a:t>    </a:t>
            </a:r>
            <a:r>
              <a:rPr lang="en-IN" dirty="0" err="1"/>
              <a:t>Serial.println</a:t>
            </a:r>
            <a:r>
              <a:rPr lang="en-IN" dirty="0"/>
              <a:t>("°F");</a:t>
            </a:r>
          </a:p>
          <a:p>
            <a:pPr marL="0" indent="0">
              <a:buNone/>
            </a:pPr>
            <a:r>
              <a:rPr lang="en-IN" dirty="0"/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1793636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553</Words>
  <Application>Microsoft Office PowerPoint</Application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ENVIRONMENTAL MONITORING</vt:lpstr>
      <vt:lpstr>Pinout</vt:lpstr>
      <vt:lpstr>Wiring Diagram</vt:lpstr>
      <vt:lpstr>Arduino Module Wiring</vt:lpstr>
      <vt:lpstr>Arduino Code-DHT11</vt:lpstr>
      <vt:lpstr>.</vt:lpstr>
      <vt:lpstr>.</vt:lpstr>
      <vt:lpstr>Arduino Code-DHT22</vt:lpstr>
      <vt:lpstr>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MONITORING</dc:title>
  <dc:creator>hema priya</dc:creator>
  <cp:lastModifiedBy>hema priya</cp:lastModifiedBy>
  <cp:revision>1</cp:revision>
  <dcterms:created xsi:type="dcterms:W3CDTF">2023-10-18T15:23:57Z</dcterms:created>
  <dcterms:modified xsi:type="dcterms:W3CDTF">2023-10-18T15:23:58Z</dcterms:modified>
</cp:coreProperties>
</file>

<file path=docProps/thumbnail.jpeg>
</file>